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2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26F3B6-B7FC-42EB-8DBA-B90138500196}" v="3" dt="2020-11-21T22:53:25.2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 varScale="1">
        <p:scale>
          <a:sx n="82" d="100"/>
          <a:sy n="82" d="100"/>
        </p:scale>
        <p:origin x="63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ille Dager" userId="768c8502-5132-4ccf-bba6-2b7d03c3a09b" providerId="ADAL" clId="{D326F3B6-B7FC-42EB-8DBA-B90138500196}"/>
    <pc:docChg chg="custSel addSld delSld modSld">
      <pc:chgData name="Camille Dager" userId="768c8502-5132-4ccf-bba6-2b7d03c3a09b" providerId="ADAL" clId="{D326F3B6-B7FC-42EB-8DBA-B90138500196}" dt="2020-11-24T14:45:10.395" v="183" actId="20577"/>
      <pc:docMkLst>
        <pc:docMk/>
      </pc:docMkLst>
      <pc:sldChg chg="modSp mod">
        <pc:chgData name="Camille Dager" userId="768c8502-5132-4ccf-bba6-2b7d03c3a09b" providerId="ADAL" clId="{D326F3B6-B7FC-42EB-8DBA-B90138500196}" dt="2020-11-24T14:45:10.395" v="183" actId="20577"/>
        <pc:sldMkLst>
          <pc:docMk/>
          <pc:sldMk cId="3132823232" sldId="256"/>
        </pc:sldMkLst>
        <pc:spChg chg="mod">
          <ac:chgData name="Camille Dager" userId="768c8502-5132-4ccf-bba6-2b7d03c3a09b" providerId="ADAL" clId="{D326F3B6-B7FC-42EB-8DBA-B90138500196}" dt="2020-11-24T14:45:10.395" v="183" actId="20577"/>
          <ac:spMkLst>
            <pc:docMk/>
            <pc:sldMk cId="3132823232" sldId="256"/>
            <ac:spMk id="2" creationId="{612A9DBD-8E40-4177-8C11-29597C9407C7}"/>
          </ac:spMkLst>
        </pc:spChg>
      </pc:sldChg>
      <pc:sldChg chg="addSp delSp modSp new del mod">
        <pc:chgData name="Camille Dager" userId="768c8502-5132-4ccf-bba6-2b7d03c3a09b" providerId="ADAL" clId="{D326F3B6-B7FC-42EB-8DBA-B90138500196}" dt="2020-11-24T14:44:50.941" v="180" actId="47"/>
        <pc:sldMkLst>
          <pc:docMk/>
          <pc:sldMk cId="2834636325" sldId="257"/>
        </pc:sldMkLst>
        <pc:spChg chg="del">
          <ac:chgData name="Camille Dager" userId="768c8502-5132-4ccf-bba6-2b7d03c3a09b" providerId="ADAL" clId="{D326F3B6-B7FC-42EB-8DBA-B90138500196}" dt="2020-11-21T22:47:26.511" v="1"/>
          <ac:spMkLst>
            <pc:docMk/>
            <pc:sldMk cId="2834636325" sldId="257"/>
            <ac:spMk id="2" creationId="{B2066406-6875-473A-94AA-9A5356CB8FD0}"/>
          </ac:spMkLst>
        </pc:spChg>
        <pc:spChg chg="del">
          <ac:chgData name="Camille Dager" userId="768c8502-5132-4ccf-bba6-2b7d03c3a09b" providerId="ADAL" clId="{D326F3B6-B7FC-42EB-8DBA-B90138500196}" dt="2020-11-21T22:47:26.511" v="1"/>
          <ac:spMkLst>
            <pc:docMk/>
            <pc:sldMk cId="2834636325" sldId="257"/>
            <ac:spMk id="3" creationId="{72FFBDC8-72E2-46EC-ACAF-058782B13519}"/>
          </ac:spMkLst>
        </pc:spChg>
        <pc:spChg chg="add mod">
          <ac:chgData name="Camille Dager" userId="768c8502-5132-4ccf-bba6-2b7d03c3a09b" providerId="ADAL" clId="{D326F3B6-B7FC-42EB-8DBA-B90138500196}" dt="2020-11-21T22:52:26.448" v="172" actId="14100"/>
          <ac:spMkLst>
            <pc:docMk/>
            <pc:sldMk cId="2834636325" sldId="257"/>
            <ac:spMk id="4" creationId="{296BF12D-5CEA-4412-90C7-7448AE8DD774}"/>
          </ac:spMkLst>
        </pc:spChg>
        <pc:spChg chg="add del mod">
          <ac:chgData name="Camille Dager" userId="768c8502-5132-4ccf-bba6-2b7d03c3a09b" providerId="ADAL" clId="{D326F3B6-B7FC-42EB-8DBA-B90138500196}" dt="2020-11-21T22:47:56.367" v="2" actId="931"/>
          <ac:spMkLst>
            <pc:docMk/>
            <pc:sldMk cId="2834636325" sldId="257"/>
            <ac:spMk id="5" creationId="{D7373B27-5575-4BFC-9F7A-74CC77DF16FA}"/>
          </ac:spMkLst>
        </pc:spChg>
        <pc:spChg chg="add mod">
          <ac:chgData name="Camille Dager" userId="768c8502-5132-4ccf-bba6-2b7d03c3a09b" providerId="ADAL" clId="{D326F3B6-B7FC-42EB-8DBA-B90138500196}" dt="2020-11-21T22:52:22.366" v="171" actId="14100"/>
          <ac:spMkLst>
            <pc:docMk/>
            <pc:sldMk cId="2834636325" sldId="257"/>
            <ac:spMk id="6" creationId="{D12E4370-9850-498C-8413-57161A31650F}"/>
          </ac:spMkLst>
        </pc:spChg>
        <pc:spChg chg="add del mod">
          <ac:chgData name="Camille Dager" userId="768c8502-5132-4ccf-bba6-2b7d03c3a09b" providerId="ADAL" clId="{D326F3B6-B7FC-42EB-8DBA-B90138500196}" dt="2020-11-21T22:53:00.273" v="175" actId="478"/>
          <ac:spMkLst>
            <pc:docMk/>
            <pc:sldMk cId="2834636325" sldId="257"/>
            <ac:spMk id="10" creationId="{C25DE072-3355-44DA-8612-3DAD012CA815}"/>
          </ac:spMkLst>
        </pc:spChg>
        <pc:picChg chg="add mod">
          <ac:chgData name="Camille Dager" userId="768c8502-5132-4ccf-bba6-2b7d03c3a09b" providerId="ADAL" clId="{D326F3B6-B7FC-42EB-8DBA-B90138500196}" dt="2020-11-21T22:48:08.299" v="7" actId="1076"/>
          <ac:picMkLst>
            <pc:docMk/>
            <pc:sldMk cId="2834636325" sldId="257"/>
            <ac:picMk id="8" creationId="{EAFD5D42-E9DB-4257-9BA5-AE477F97F46E}"/>
          </ac:picMkLst>
        </pc:picChg>
        <pc:picChg chg="add mod">
          <ac:chgData name="Camille Dager" userId="768c8502-5132-4ccf-bba6-2b7d03c3a09b" providerId="ADAL" clId="{D326F3B6-B7FC-42EB-8DBA-B90138500196}" dt="2020-11-21T22:53:36.623" v="179" actId="1076"/>
          <ac:picMkLst>
            <pc:docMk/>
            <pc:sldMk cId="2834636325" sldId="257"/>
            <ac:picMk id="11" creationId="{314A5CD8-B273-4295-AC31-1D49ACF7332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C75C4-B671-4314-995C-31F8B1EA3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9A3485-B057-4B23-B4C5-562B3D17A5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E7EF50-435E-461C-9BCF-D496EF650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59E6B-AF8E-4DBA-8F7D-0BA0BE225EFF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47989B-FFC3-4087-A3D6-D7943A657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DBCEBE-418C-4EA9-A985-E8EA83568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87848-7A52-48E9-8820-28875AF99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99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4FC42-8ED0-4CF5-9575-7B86CC1C2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510180-9BD9-480D-BD96-5CAEA3853B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1DDEC-811E-4DAF-8E4A-ED46C3381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59E6B-AF8E-4DBA-8F7D-0BA0BE225EFF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D38C02-076D-4DD3-ACA9-9AA60B614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5A27D1-0C76-4011-853D-2968DBB17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87848-7A52-48E9-8820-28875AF99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2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37139-08FE-45D2-AF20-90DB0A1E8B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A57782-61E8-481F-80B3-BD17152BFA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E7865-F2B9-4A7C-9727-228DC1F2E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59E6B-AF8E-4DBA-8F7D-0BA0BE225EFF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473F66-1E6B-45F9-9407-AB56F5FBF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E2E536-9A19-407A-8666-37A5B7890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87848-7A52-48E9-8820-28875AF99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952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7B055-A656-4F3F-8803-FDD2BD6F4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C77A9-94D0-436E-9D5A-B0AFEC7ED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4C16AE-7018-4065-8EA4-7ACCE6A3E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59E6B-AF8E-4DBA-8F7D-0BA0BE225EFF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5A4550-BDAF-41C4-88B7-83B4838BD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FE04D5-A3D2-49A3-9447-1F9D60B1D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87848-7A52-48E9-8820-28875AF99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031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5FF2E-99E6-484B-9537-7AD8FA56B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1A4110-F41B-4309-944C-5281CC3F3D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D2B7BE-F630-4E86-9889-A5E4B8F9E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59E6B-AF8E-4DBA-8F7D-0BA0BE225EFF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A269B-123B-4E18-8A0D-D2C366AA9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D6BADB-7060-4203-AC75-F79878194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87848-7A52-48E9-8820-28875AF99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43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CB9FB-4EC3-4649-A4CC-2A268BA11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68321-379D-42B9-B981-E82E29DE90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9B51FB-8C7F-4D93-99BE-0EC36A1BBC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5B98B7-89CC-4624-959F-F3835397F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59E6B-AF8E-4DBA-8F7D-0BA0BE225EFF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F4358E-88D3-404A-9FE9-A7127C7CA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A60236-2AE7-41E3-AFCF-09E948271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87848-7A52-48E9-8820-28875AF99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116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D098F-1E75-4F61-A471-475C6A9B7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0C853-AC8E-4774-88FD-0A777B378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C84172-48D1-4C83-A427-B195540416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948C20-B45E-474B-83BC-1360BB47C2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8168F4-7EAD-476E-88B9-C92785648E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09FB2C-7557-4B97-8975-72EB4413B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59E6B-AF8E-4DBA-8F7D-0BA0BE225EFF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A52B3B-D9AE-48B4-A3BE-5D06F4F5C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944F4B-E205-4655-B96C-D78A9C0B7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87848-7A52-48E9-8820-28875AF99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285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C766F-688B-401C-8313-A069368B1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8CDA08-6FB6-4241-BF1F-71BA99CDA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59E6B-AF8E-4DBA-8F7D-0BA0BE225EFF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F1CBE5-0740-4ACF-82C3-A5E212D99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734FF2-94CF-452D-BE82-4F350E4E6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87848-7A52-48E9-8820-28875AF99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860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987339-78B0-49DA-9611-4568941E8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59E6B-AF8E-4DBA-8F7D-0BA0BE225EFF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6C89B7-090C-48F9-A9D6-ADBCEA8C8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8EDAD2-AA80-4A3A-89C6-CB729627C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87848-7A52-48E9-8820-28875AF99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034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14485-B3D7-4131-AFD4-54B5CAF1C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F146E0-48F4-46F5-8499-9030A0CB3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2EC698-7D38-421B-9493-818F322F93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ED52BA-FA66-49D5-AC77-5CDDEE8E6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59E6B-AF8E-4DBA-8F7D-0BA0BE225EFF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E337B7-DDBE-470D-9DC5-18CD00707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D902FD-6ACD-47DF-B4B6-D0F64E592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87848-7A52-48E9-8820-28875AF99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192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BE1CB-EDD9-41B3-98EA-D9E9F3395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8B9D57-53CE-40A3-BA09-9DE29E2C65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389E4C-7AA8-4D16-9D55-97A4181315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363328-E076-4D2D-A254-4348A4E55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59E6B-AF8E-4DBA-8F7D-0BA0BE225EFF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0721B1-A951-4E3A-B679-4EA1A9DE5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4A99E6-5B18-46DE-B4BD-CF25F4F91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87848-7A52-48E9-8820-28875AF99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501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A836AD-1CFE-491C-A9D0-1E9EC6AF0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914C6B-4487-4371-BDB3-D7CC607590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659E3-CDD1-469E-AA1E-0F3D814007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59E6B-AF8E-4DBA-8F7D-0BA0BE225EFF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D46993-7BC8-45ED-AAFD-FEC185A835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47833-6C47-4203-A9F8-AB3F34802F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87848-7A52-48E9-8820-28875AF99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42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ennoniteusa/peacemai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4F44A47-7BF8-48AF-A34A-6BF657E43E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75" r="8275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9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2A9DBD-8E40-4177-8C11-29597C9407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2020" y="1415229"/>
            <a:ext cx="3852041" cy="3708564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+mn-lt"/>
                <a:cs typeface="Arial" panose="020B0604020202020204" pitchFamily="34" charset="0"/>
              </a:rPr>
              <a:t>Subscribe to </a:t>
            </a:r>
            <a:r>
              <a:rPr lang="en-US" sz="4000" b="1" dirty="0" err="1">
                <a:latin typeface="+mn-lt"/>
                <a:cs typeface="Arial" panose="020B0604020202020204" pitchFamily="34" charset="0"/>
              </a:rPr>
              <a:t>PeaceMail</a:t>
            </a:r>
            <a:r>
              <a:rPr lang="en-US" sz="4000" b="1" dirty="0">
                <a:latin typeface="+mn-lt"/>
                <a:cs typeface="Arial" panose="020B0604020202020204" pitchFamily="34" charset="0"/>
              </a:rPr>
              <a:t> </a:t>
            </a:r>
            <a:br>
              <a:rPr lang="en-US" sz="2400" b="1" dirty="0">
                <a:latin typeface="+mn-lt"/>
                <a:cs typeface="Arial" panose="020B0604020202020204" pitchFamily="34" charset="0"/>
              </a:rPr>
            </a:br>
            <a:r>
              <a:rPr lang="en-US" sz="2400" dirty="0">
                <a:latin typeface="+mn-lt"/>
                <a:cs typeface="Arial" panose="020B0604020202020204" pitchFamily="34" charset="0"/>
              </a:rPr>
              <a:t>All the news and blogs from Mennonite Church USA </a:t>
            </a:r>
            <a:br>
              <a:rPr lang="en-US" sz="2400" dirty="0">
                <a:latin typeface="+mn-lt"/>
                <a:cs typeface="Arial" panose="020B0604020202020204" pitchFamily="34" charset="0"/>
              </a:rPr>
            </a:br>
            <a:r>
              <a:rPr lang="en-US" sz="2400" dirty="0">
                <a:latin typeface="+mn-lt"/>
                <a:cs typeface="Arial" panose="020B0604020202020204" pitchFamily="34" charset="0"/>
              </a:rPr>
              <a:t>in one weekly email.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2E3959-08CF-484B-8908-012F8733DA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82909" y="5307612"/>
            <a:ext cx="4330262" cy="683284"/>
          </a:xfrm>
        </p:spPr>
        <p:txBody>
          <a:bodyPr>
            <a:normAutofit/>
          </a:bodyPr>
          <a:lstStyle/>
          <a:p>
            <a:r>
              <a:rPr lang="en-US" sz="2800" b="1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mennoniteusa</a:t>
            </a:r>
            <a:r>
              <a:rPr lang="en-US" sz="2800" b="1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sz="2800" b="1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peacemail</a:t>
            </a:r>
            <a:endParaRPr lang="en-US" sz="2800" b="1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MCUSA_Sig copy.png" descr="MCUSA_Sig copy.png">
            <a:extLst>
              <a:ext uri="{FF2B5EF4-FFF2-40B4-BE49-F238E27FC236}">
                <a16:creationId xmlns:a16="http://schemas.microsoft.com/office/drawing/2014/main" id="{3446E5E0-B703-49D4-8CA6-51E3748184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80331" y="5808564"/>
            <a:ext cx="1635688" cy="924374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  <p:extLst>
      <p:ext uri="{BB962C8B-B14F-4D97-AF65-F5344CB8AC3E}">
        <p14:creationId xmlns:p14="http://schemas.microsoft.com/office/powerpoint/2010/main" val="3132823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22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Subscribe to PeaceMail  All the news and blogs from Mennonite Church USA  in one weekly email.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Subscribe to PeaceMail  for all the news and blogs from Mennonite Church USA in one, easy-to-read, weekly email. </dc:title>
  <dc:creator>Camille Dager</dc:creator>
  <cp:lastModifiedBy>Camille Dager</cp:lastModifiedBy>
  <cp:revision>2</cp:revision>
  <dcterms:created xsi:type="dcterms:W3CDTF">2020-11-21T22:30:55Z</dcterms:created>
  <dcterms:modified xsi:type="dcterms:W3CDTF">2020-11-24T14:45:20Z</dcterms:modified>
</cp:coreProperties>
</file>