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6F3B6-B7FC-42EB-8DBA-B90138500196}" v="3" dt="2020-11-21T22:53:25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Dager" userId="768c8502-5132-4ccf-bba6-2b7d03c3a09b" providerId="ADAL" clId="{D326F3B6-B7FC-42EB-8DBA-B90138500196}"/>
    <pc:docChg chg="custSel addSld delSld modSld">
      <pc:chgData name="Camille Dager" userId="768c8502-5132-4ccf-bba6-2b7d03c3a09b" providerId="ADAL" clId="{D326F3B6-B7FC-42EB-8DBA-B90138500196}" dt="2020-11-24T14:45:10.395" v="183" actId="20577"/>
      <pc:docMkLst>
        <pc:docMk/>
      </pc:docMkLst>
      <pc:sldChg chg="modSp mod">
        <pc:chgData name="Camille Dager" userId="768c8502-5132-4ccf-bba6-2b7d03c3a09b" providerId="ADAL" clId="{D326F3B6-B7FC-42EB-8DBA-B90138500196}" dt="2020-11-24T14:45:10.395" v="183" actId="20577"/>
        <pc:sldMkLst>
          <pc:docMk/>
          <pc:sldMk cId="3132823232" sldId="256"/>
        </pc:sldMkLst>
        <pc:spChg chg="mod">
          <ac:chgData name="Camille Dager" userId="768c8502-5132-4ccf-bba6-2b7d03c3a09b" providerId="ADAL" clId="{D326F3B6-B7FC-42EB-8DBA-B90138500196}" dt="2020-11-24T14:45:10.395" v="183" actId="20577"/>
          <ac:spMkLst>
            <pc:docMk/>
            <pc:sldMk cId="3132823232" sldId="256"/>
            <ac:spMk id="2" creationId="{612A9DBD-8E40-4177-8C11-29597C9407C7}"/>
          </ac:spMkLst>
        </pc:spChg>
      </pc:sldChg>
      <pc:sldChg chg="addSp delSp modSp new del mod">
        <pc:chgData name="Camille Dager" userId="768c8502-5132-4ccf-bba6-2b7d03c3a09b" providerId="ADAL" clId="{D326F3B6-B7FC-42EB-8DBA-B90138500196}" dt="2020-11-24T14:44:50.941" v="180" actId="47"/>
        <pc:sldMkLst>
          <pc:docMk/>
          <pc:sldMk cId="2834636325" sldId="257"/>
        </pc:sldMkLst>
        <pc:spChg chg="del">
          <ac:chgData name="Camille Dager" userId="768c8502-5132-4ccf-bba6-2b7d03c3a09b" providerId="ADAL" clId="{D326F3B6-B7FC-42EB-8DBA-B90138500196}" dt="2020-11-21T22:47:26.511" v="1"/>
          <ac:spMkLst>
            <pc:docMk/>
            <pc:sldMk cId="2834636325" sldId="257"/>
            <ac:spMk id="2" creationId="{B2066406-6875-473A-94AA-9A5356CB8FD0}"/>
          </ac:spMkLst>
        </pc:spChg>
        <pc:spChg chg="del">
          <ac:chgData name="Camille Dager" userId="768c8502-5132-4ccf-bba6-2b7d03c3a09b" providerId="ADAL" clId="{D326F3B6-B7FC-42EB-8DBA-B90138500196}" dt="2020-11-21T22:47:26.511" v="1"/>
          <ac:spMkLst>
            <pc:docMk/>
            <pc:sldMk cId="2834636325" sldId="257"/>
            <ac:spMk id="3" creationId="{72FFBDC8-72E2-46EC-ACAF-058782B13519}"/>
          </ac:spMkLst>
        </pc:spChg>
        <pc:spChg chg="add mod">
          <ac:chgData name="Camille Dager" userId="768c8502-5132-4ccf-bba6-2b7d03c3a09b" providerId="ADAL" clId="{D326F3B6-B7FC-42EB-8DBA-B90138500196}" dt="2020-11-21T22:52:26.448" v="172" actId="14100"/>
          <ac:spMkLst>
            <pc:docMk/>
            <pc:sldMk cId="2834636325" sldId="257"/>
            <ac:spMk id="4" creationId="{296BF12D-5CEA-4412-90C7-7448AE8DD774}"/>
          </ac:spMkLst>
        </pc:spChg>
        <pc:spChg chg="add del mod">
          <ac:chgData name="Camille Dager" userId="768c8502-5132-4ccf-bba6-2b7d03c3a09b" providerId="ADAL" clId="{D326F3B6-B7FC-42EB-8DBA-B90138500196}" dt="2020-11-21T22:47:56.367" v="2" actId="931"/>
          <ac:spMkLst>
            <pc:docMk/>
            <pc:sldMk cId="2834636325" sldId="257"/>
            <ac:spMk id="5" creationId="{D7373B27-5575-4BFC-9F7A-74CC77DF16FA}"/>
          </ac:spMkLst>
        </pc:spChg>
        <pc:spChg chg="add mod">
          <ac:chgData name="Camille Dager" userId="768c8502-5132-4ccf-bba6-2b7d03c3a09b" providerId="ADAL" clId="{D326F3B6-B7FC-42EB-8DBA-B90138500196}" dt="2020-11-21T22:52:22.366" v="171" actId="14100"/>
          <ac:spMkLst>
            <pc:docMk/>
            <pc:sldMk cId="2834636325" sldId="257"/>
            <ac:spMk id="6" creationId="{D12E4370-9850-498C-8413-57161A31650F}"/>
          </ac:spMkLst>
        </pc:spChg>
        <pc:spChg chg="add del mod">
          <ac:chgData name="Camille Dager" userId="768c8502-5132-4ccf-bba6-2b7d03c3a09b" providerId="ADAL" clId="{D326F3B6-B7FC-42EB-8DBA-B90138500196}" dt="2020-11-21T22:53:00.273" v="175" actId="478"/>
          <ac:spMkLst>
            <pc:docMk/>
            <pc:sldMk cId="2834636325" sldId="257"/>
            <ac:spMk id="10" creationId="{C25DE072-3355-44DA-8612-3DAD012CA815}"/>
          </ac:spMkLst>
        </pc:spChg>
        <pc:picChg chg="add mod">
          <ac:chgData name="Camille Dager" userId="768c8502-5132-4ccf-bba6-2b7d03c3a09b" providerId="ADAL" clId="{D326F3B6-B7FC-42EB-8DBA-B90138500196}" dt="2020-11-21T22:48:08.299" v="7" actId="1076"/>
          <ac:picMkLst>
            <pc:docMk/>
            <pc:sldMk cId="2834636325" sldId="257"/>
            <ac:picMk id="8" creationId="{EAFD5D42-E9DB-4257-9BA5-AE477F97F46E}"/>
          </ac:picMkLst>
        </pc:picChg>
        <pc:picChg chg="add mod">
          <ac:chgData name="Camille Dager" userId="768c8502-5132-4ccf-bba6-2b7d03c3a09b" providerId="ADAL" clId="{D326F3B6-B7FC-42EB-8DBA-B90138500196}" dt="2020-11-21T22:53:36.623" v="179" actId="1076"/>
          <ac:picMkLst>
            <pc:docMk/>
            <pc:sldMk cId="2834636325" sldId="257"/>
            <ac:picMk id="11" creationId="{314A5CD8-B273-4295-AC31-1D49ACF733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75C4-B671-4314-995C-31F8B1EA3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A3485-B057-4B23-B4C5-562B3D17A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7EF50-435E-461C-9BCF-D496EF65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989B-FFC3-4087-A3D6-D7943A65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CEBE-418C-4EA9-A985-E8EA8356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FC42-8ED0-4CF5-9575-7B86CC1C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10180-9BD9-480D-BD96-5CAEA3853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1DDEC-811E-4DAF-8E4A-ED46C338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8C02-076D-4DD3-ACA9-9AA60B61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A27D1-0C76-4011-853D-2968DBB1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37139-08FE-45D2-AF20-90DB0A1E8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57782-61E8-481F-80B3-BD17152BF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E7865-F2B9-4A7C-9727-228DC1F2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73F66-1E6B-45F9-9407-AB56F5FB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2E536-9A19-407A-8666-37A5B789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B055-A656-4F3F-8803-FDD2BD6F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77A9-94D0-436E-9D5A-B0AFEC7E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C16AE-7018-4065-8EA4-7ACCE6A3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A4550-BDAF-41C4-88B7-83B4838B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E04D5-A3D2-49A3-9447-1F9D60B1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3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FF2E-99E6-484B-9537-7AD8FA56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A4110-F41B-4309-944C-5281CC3F3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2B7BE-F630-4E86-9889-A5E4B8F9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A269B-123B-4E18-8A0D-D2C366AA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BADB-7060-4203-AC75-F7987819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CB9FB-4EC3-4649-A4CC-2A268BA1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8321-379D-42B9-B981-E82E29DE9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B51FB-8C7F-4D93-99BE-0EC36A1B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98B7-89CC-4624-959F-F3835397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4358E-88D3-404A-9FE9-A7127C7C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60236-2AE7-41E3-AFCF-09E94827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1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098F-1E75-4F61-A471-475C6A9B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0C853-AC8E-4774-88FD-0A777B378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84172-48D1-4C83-A427-B19554041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48C20-B45E-474B-83BC-1360BB47C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168F4-7EAD-476E-88B9-C92785648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9FB2C-7557-4B97-8975-72EB4413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A52B3B-D9AE-48B4-A3BE-5D06F4F5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944F4B-E205-4655-B96C-D78A9C0B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8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C766F-688B-401C-8313-A069368B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CDA08-6FB6-4241-BF1F-71BA99CD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1CBE5-0740-4ACF-82C3-A5E212D9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34FF2-94CF-452D-BE82-4F350E4E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87339-78B0-49DA-9611-4568941E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C89B7-090C-48F9-A9D6-ADBCEA8C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EDAD2-AA80-4A3A-89C6-CB729627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4485-B3D7-4131-AFD4-54B5CAF1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46E0-48F4-46F5-8499-9030A0CB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EC698-7D38-421B-9493-818F322F9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D52BA-FA66-49D5-AC77-5CDDEE8E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37B7-DDBE-470D-9DC5-18CD0070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902FD-6ACD-47DF-B4B6-D0F64E59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E1CB-EDD9-41B3-98EA-D9E9F339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B9D57-53CE-40A3-BA09-9DE29E2C6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89E4C-7AA8-4D16-9D55-97A418131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63328-E076-4D2D-A254-4348A4E5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721B1-A951-4E3A-B679-4EA1A9DE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A99E6-5B18-46DE-B4BD-CF25F4F9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A836AD-1CFE-491C-A9D0-1E9EC6AF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14C6B-4487-4371-BDB3-D7CC60759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659E3-CDD1-469E-AA1E-0F3D81400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9E6B-AF8E-4DBA-8F7D-0BA0BE225EF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6993-7BC8-45ED-AAFD-FEC185A83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7833-6C47-4203-A9F8-AB3F34802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7848-7A52-48E9-8820-28875AF9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ennoniteusa/peacemai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F44A47-7BF8-48AF-A34A-6BF657E43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" r="82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A9DBD-8E40-4177-8C11-29597C940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0" y="1415229"/>
            <a:ext cx="3852041" cy="370856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cs typeface="Arial" panose="020B0604020202020204" pitchFamily="34" charset="0"/>
              </a:rPr>
              <a:t>Subscribe to </a:t>
            </a:r>
            <a:r>
              <a:rPr lang="en-US" sz="4000" b="1" dirty="0" err="1">
                <a:latin typeface="+mn-lt"/>
                <a:cs typeface="Arial" panose="020B0604020202020204" pitchFamily="34" charset="0"/>
              </a:rPr>
              <a:t>PeaceMail</a:t>
            </a:r>
            <a:r>
              <a:rPr lang="en-US" sz="4000" b="1" dirty="0">
                <a:latin typeface="+mn-lt"/>
                <a:cs typeface="Arial" panose="020B0604020202020204" pitchFamily="34" charset="0"/>
              </a:rPr>
              <a:t> </a:t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All the news and blogs from Mennonite Church USA </a:t>
            </a:r>
            <a:br>
              <a:rPr lang="en-US" sz="2400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in one weekly email.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E3959-08CF-484B-8908-012F8733D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307612"/>
            <a:ext cx="4330262" cy="683284"/>
          </a:xfrm>
        </p:spPr>
        <p:txBody>
          <a:bodyPr>
            <a:normAutofit/>
          </a:bodyPr>
          <a:lstStyle/>
          <a:p>
            <a:r>
              <a:rPr lang="en-US" sz="2800" b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mennoniteusa</a:t>
            </a:r>
            <a:r>
              <a:rPr lang="en-US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b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peacemail</a:t>
            </a:r>
            <a:endParaRPr lang="en-US" sz="28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MCUSA_Sig copy.png" descr="MCUSA_Sig copy.png">
            <a:extLst>
              <a:ext uri="{FF2B5EF4-FFF2-40B4-BE49-F238E27FC236}">
                <a16:creationId xmlns:a16="http://schemas.microsoft.com/office/drawing/2014/main" id="{3446E5E0-B703-49D4-8CA6-51E374818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0331" y="5808564"/>
            <a:ext cx="1635688" cy="92437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13282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Subscribe to PeaceMail  All the news and blogs from Mennonite Church USA  in one weekly email.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Subscribe to PeaceMail  for all the news and blogs from Mennonite Church USA in one, easy-to-read, weekly email. </dc:title>
  <dc:creator>Camille Dager</dc:creator>
  <cp:lastModifiedBy>Camille Dager</cp:lastModifiedBy>
  <cp:revision>2</cp:revision>
  <dcterms:created xsi:type="dcterms:W3CDTF">2020-11-21T22:30:55Z</dcterms:created>
  <dcterms:modified xsi:type="dcterms:W3CDTF">2020-11-24T14:45:20Z</dcterms:modified>
</cp:coreProperties>
</file>