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31C"/>
    <a:srgbClr val="00A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BDBBA0-248A-4FBC-AE8A-1F4873752E59}" v="64" dt="2021-10-29T20:23:20.408"/>
    <p1510:client id="{960AF1BC-9045-2A6A-99B2-1C71B4CB0ECB}" v="13" dt="2021-10-29T20:35:11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3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2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65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80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44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33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85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97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9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9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7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6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5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4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0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9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9F59E6B-AF8E-4DBA-8F7D-0BA0BE225EF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7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ennoniteusa.org/resource-portal/resource/advent-at-home/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6BF12D-5CEA-4412-90C7-7448AE8DD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74" y="457200"/>
            <a:ext cx="450896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Advent at Home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2E4370-9850-498C-8413-57161A316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317" y="2173058"/>
            <a:ext cx="3862873" cy="3490656"/>
          </a:xfrm>
        </p:spPr>
        <p:txBody>
          <a:bodyPr/>
          <a:lstStyle/>
          <a:p>
            <a:pPr algn="ctr"/>
            <a:endParaRPr lang="en-US" sz="800" dirty="0"/>
          </a:p>
          <a:p>
            <a:pPr algn="ctr"/>
            <a:r>
              <a:rPr lang="en-US" sz="2800" dirty="0">
                <a:solidFill>
                  <a:srgbClr val="FEE31C"/>
                </a:solidFill>
              </a:rPr>
              <a:t>A guide for at-home worship for all ages. </a:t>
            </a:r>
          </a:p>
          <a:p>
            <a:pPr algn="ctr"/>
            <a:endParaRPr lang="en-US" dirty="0"/>
          </a:p>
          <a:p>
            <a:pPr algn="ctr"/>
            <a:r>
              <a:rPr lang="en-US" sz="1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mennoniteusa.org/</a:t>
            </a:r>
            <a:r>
              <a:rPr lang="en-US" sz="1800" b="1" u="sng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adventathome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MCUSA_Sig copy.png" descr="MCUSA_Sig copy.png">
            <a:extLst>
              <a:ext uri="{FF2B5EF4-FFF2-40B4-BE49-F238E27FC236}">
                <a16:creationId xmlns:a16="http://schemas.microsoft.com/office/drawing/2014/main" id="{314A5CD8-B273-4295-AC31-1D49ACF73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5061" y="4479668"/>
            <a:ext cx="2458414" cy="138932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146D813-CD19-49DF-BC1B-9284E98284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54" y="1000555"/>
            <a:ext cx="3143094" cy="485688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26C5D1-5660-4B48-92CA-85235C5E3BBA}"/>
              </a:ext>
            </a:extLst>
          </p:cNvPr>
          <p:cNvSpPr/>
          <p:nvPr/>
        </p:nvSpPr>
        <p:spPr>
          <a:xfrm>
            <a:off x="10412963" y="0"/>
            <a:ext cx="709127" cy="1166327"/>
          </a:xfrm>
          <a:prstGeom prst="rect">
            <a:avLst/>
          </a:prstGeom>
          <a:solidFill>
            <a:srgbClr val="FEE31C"/>
          </a:solidFill>
          <a:ln>
            <a:solidFill>
              <a:srgbClr val="FEE3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67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32D2758414EA1B3D750858F8997" ma:contentTypeVersion="13" ma:contentTypeDescription="Create a new document." ma:contentTypeScope="" ma:versionID="12ae0aea9d7f5f275fa5bdf0fa9bb2da">
  <xsd:schema xmlns:xsd="http://www.w3.org/2001/XMLSchema" xmlns:xs="http://www.w3.org/2001/XMLSchema" xmlns:p="http://schemas.microsoft.com/office/2006/metadata/properties" xmlns:ns3="8209fe34-5700-4acc-bbf1-15ae92d18e3e" xmlns:ns4="766646ad-79f4-4a99-a5f4-ca5533dfddaa" targetNamespace="http://schemas.microsoft.com/office/2006/metadata/properties" ma:root="true" ma:fieldsID="1c8922133a0eedaee09ca630b57a4436" ns3:_="" ns4:_="">
    <xsd:import namespace="8209fe34-5700-4acc-bbf1-15ae92d18e3e"/>
    <xsd:import namespace="766646ad-79f4-4a99-a5f4-ca5533dfdd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9fe34-5700-4acc-bbf1-15ae92d18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6646ad-79f4-4a99-a5f4-ca5533dfdda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6ACA9F-45BA-4CA3-9B51-5E6EED28A5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AA2852-02BA-4CAF-9F98-7B81DBCEC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09fe34-5700-4acc-bbf1-15ae92d18e3e"/>
    <ds:schemaRef ds:uri="766646ad-79f4-4a99-a5f4-ca5533dfd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6AB86B-7C4F-4847-9C05-469DC879C0D8}">
  <ds:schemaRefs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766646ad-79f4-4a99-a5f4-ca5533dfddaa"/>
    <ds:schemaRef ds:uri="http://schemas.microsoft.com/office/infopath/2007/PartnerControls"/>
    <ds:schemaRef ds:uri="http://schemas.openxmlformats.org/package/2006/metadata/core-properties"/>
    <ds:schemaRef ds:uri="8209fe34-5700-4acc-bbf1-15ae92d18e3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</TotalTime>
  <Words>17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Advent at Home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Subscribe to PeaceMail  for all the news and blogs from Mennonite Church USA in one, easy-to-read, weekly email.</dc:title>
  <dc:creator>Camille Dager</dc:creator>
  <cp:lastModifiedBy>Camille Dager</cp:lastModifiedBy>
  <cp:revision>13</cp:revision>
  <dcterms:created xsi:type="dcterms:W3CDTF">2020-11-21T22:30:55Z</dcterms:created>
  <dcterms:modified xsi:type="dcterms:W3CDTF">2021-10-29T21:44:01Z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0x0101006EE7632D2758414EA1B3D750858F8997</vt:lpwstr>
  </property>
</Properties>
</file>