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4D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e Dager" userId="768c8502-5132-4ccf-bba6-2b7d03c3a09b" providerId="ADAL" clId="{ED32BAE0-685F-47C2-9B45-E5E8BA6408F7}"/>
    <pc:docChg chg="delSld">
      <pc:chgData name="Camille Dager" userId="768c8502-5132-4ccf-bba6-2b7d03c3a09b" providerId="ADAL" clId="{ED32BAE0-685F-47C2-9B45-E5E8BA6408F7}" dt="2022-04-20T02:12:32.814" v="1" actId="47"/>
      <pc:docMkLst>
        <pc:docMk/>
      </pc:docMkLst>
      <pc:sldChg chg="del">
        <pc:chgData name="Camille Dager" userId="768c8502-5132-4ccf-bba6-2b7d03c3a09b" providerId="ADAL" clId="{ED32BAE0-685F-47C2-9B45-E5E8BA6408F7}" dt="2022-04-20T02:12:30.523" v="0" actId="47"/>
        <pc:sldMkLst>
          <pc:docMk/>
          <pc:sldMk cId="1224237834" sldId="256"/>
        </pc:sldMkLst>
      </pc:sldChg>
      <pc:sldChg chg="del">
        <pc:chgData name="Camille Dager" userId="768c8502-5132-4ccf-bba6-2b7d03c3a09b" providerId="ADAL" clId="{ED32BAE0-685F-47C2-9B45-E5E8BA6408F7}" dt="2022-04-20T02:12:32.814" v="1" actId="47"/>
        <pc:sldMkLst>
          <pc:docMk/>
          <pc:sldMk cId="732363579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3DE3C-FB86-484A-8EFD-AD2CEB457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B0E8E-2986-47BC-BDB2-A22972E6D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934F0-34C2-47FF-B53B-77B5168E8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F342C-AB55-4A06-B1CB-3A7F8C95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8FD68-1141-4279-A25C-86CAC251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1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35B4B-D90E-4426-A9F7-3B656E88D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C1892-9E0E-42F6-A722-065E36E63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CC283-64E4-416C-9B79-9D35229C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B1BA-5C16-4B82-B6A7-1C64622D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81CD9-45BC-4BC8-B60A-2A87D4D3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8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DC741-7494-43E8-A01C-357AF837D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AD9C8E-0937-440E-8825-3D8DFF11F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F9019-FFAC-4897-A35F-9B755BB5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A56A2-ECF8-423F-942A-4DEA27B0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F9FF2-8A49-4D06-AE4E-55995001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99D6-012D-4950-85EB-716D4619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7C769-CE1E-41F7-A36F-50FD64510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4AAC3-568F-49AB-A47E-E5866DFE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8DA07-8561-42AA-9FF0-4F8492EF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10C80-4DB2-4EF5-BA28-917453BD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0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0A06E-FDB9-47D8-8607-615A9B1DF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F03DC-B31A-4598-84CF-6A3DE2BB0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5C0E3-C4F6-4CDF-8EEF-7C95C8598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32AE1-43F8-4BE9-9A57-8C9E4D5E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90ABA-1087-4908-A326-4EE6D62E4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0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857E1-9C96-47A0-A7B4-DFB492DF2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4191C-EC84-4AFA-B7F3-D6C68BC94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1DB5D-9017-4B53-9B42-EF2E4ACEC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AA38B-DF22-4244-8C60-42ED7F0AE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2A97A-41CC-4886-AEDA-A18E99F86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5A4F3-522E-4F03-B63C-09C43255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5B61A-DEB3-4819-9EA7-291951D24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249D7-292D-4851-AAA7-F351B4D87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203E2-1BF9-47EA-AF0A-189C77CE2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A32381-F737-40F8-A8D8-5920D52F2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F9C510-D01E-43DC-B67E-A3F790D68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9CD721-07F6-4C44-910D-2418475B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C2C0B8-ED59-4E39-BBCF-B2D663AEC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D4B46F-7B30-4EBC-9613-D13BE990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7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FE0A6-5EC7-43ED-998C-62E60025B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C625EC-29BE-40F6-B5FF-3971D550F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22BAD-9991-4F32-B45A-3C4DA620A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62258-0CDC-45E1-B5F1-6E24A37CA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5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EE9FD6-3050-4C93-9F66-41793B190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B286AE-14AA-4475-90D9-C523CD320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22ED0-058E-41E3-A83B-B06661BF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9C70-51FD-46DF-B1CE-32FE6EAFE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43541-12C3-43C8-8365-617C4A876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7D9866-F942-4F08-8B83-27FF0E45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3ED81-59D7-4042-88D9-FAB10978A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FA933-D5AB-451C-AEDB-A24B75F5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FA13C-0202-4E42-AB92-13CCDE3E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0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3D921-EEF3-4E7F-83A8-529B6FE17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971E1C-7546-438C-8857-591650252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1FF13D-E35F-4681-B6CA-105E3D96C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0C902-1E69-454A-B8DD-DD947DD24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4F888-5E1C-4BE1-A08B-75E7A96F1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931AA-5139-4784-9520-293E3362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2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415FCC-A0C7-453E-AD82-3131E091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07726-96BD-44E8-98B3-AB5671A01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8B45B-9382-43BC-9D68-4E1D3F6C7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DB48A-F591-4B09-8F01-B1FAF53773EE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5D17B-ADF5-4118-9ED9-862ECF95D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9E5B5-A0A7-4066-AB03-AF1B5DC9C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DE99-864F-4207-87AE-11288CE21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9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ompany name&#10;&#10;Description automatically generated with low confidence">
            <a:extLst>
              <a:ext uri="{FF2B5EF4-FFF2-40B4-BE49-F238E27FC236}">
                <a16:creationId xmlns:a16="http://schemas.microsoft.com/office/drawing/2014/main" id="{FB8734C9-9FBE-4246-A1D2-6F710B6138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" r="3795" b="-1"/>
          <a:stretch/>
        </p:blipFill>
        <p:spPr>
          <a:xfrm>
            <a:off x="552749" y="447368"/>
            <a:ext cx="9225432" cy="48620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FF2267-A509-45D7-BBF7-054C8A151139}"/>
              </a:ext>
            </a:extLst>
          </p:cNvPr>
          <p:cNvSpPr txBox="1"/>
          <p:nvPr/>
        </p:nvSpPr>
        <p:spPr>
          <a:xfrm>
            <a:off x="550437" y="5507372"/>
            <a:ext cx="81291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chemeClr val="bg1">
                    <a:lumMod val="95000"/>
                  </a:schemeClr>
                </a:solidFill>
                <a:effectLst/>
                <a:latin typeface="Muli"/>
              </a:rPr>
              <a:t>Join us as we work together to fulfill God’s mission. </a:t>
            </a:r>
          </a:p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</a:rPr>
              <a:t>mennoniteusa.org/give/</a:t>
            </a:r>
          </a:p>
        </p:txBody>
      </p:sp>
    </p:spTree>
    <p:extLst>
      <p:ext uri="{BB962C8B-B14F-4D97-AF65-F5344CB8AC3E}">
        <p14:creationId xmlns:p14="http://schemas.microsoft.com/office/powerpoint/2010/main" val="3442017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Muli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Camille Dager</dc:creator>
  <cp:lastModifiedBy>Camille Dager</cp:lastModifiedBy>
  <cp:revision>1</cp:revision>
  <dcterms:created xsi:type="dcterms:W3CDTF">2022-04-19T21:36:56Z</dcterms:created>
  <dcterms:modified xsi:type="dcterms:W3CDTF">2022-04-20T02:12:36Z</dcterms:modified>
</cp:coreProperties>
</file>