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4D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le Dager" userId="768c8502-5132-4ccf-bba6-2b7d03c3a09b" providerId="ADAL" clId="{470715F9-3ED6-4F2D-B26F-0774FB461467}"/>
    <pc:docChg chg="delSld">
      <pc:chgData name="Camille Dager" userId="768c8502-5132-4ccf-bba6-2b7d03c3a09b" providerId="ADAL" clId="{470715F9-3ED6-4F2D-B26F-0774FB461467}" dt="2022-04-20T02:13:40.784" v="1" actId="47"/>
      <pc:docMkLst>
        <pc:docMk/>
      </pc:docMkLst>
      <pc:sldChg chg="del">
        <pc:chgData name="Camille Dager" userId="768c8502-5132-4ccf-bba6-2b7d03c3a09b" providerId="ADAL" clId="{470715F9-3ED6-4F2D-B26F-0774FB461467}" dt="2022-04-20T02:13:39.201" v="0" actId="47"/>
        <pc:sldMkLst>
          <pc:docMk/>
          <pc:sldMk cId="1224237834" sldId="256"/>
        </pc:sldMkLst>
      </pc:sldChg>
      <pc:sldChg chg="del">
        <pc:chgData name="Camille Dager" userId="768c8502-5132-4ccf-bba6-2b7d03c3a09b" providerId="ADAL" clId="{470715F9-3ED6-4F2D-B26F-0774FB461467}" dt="2022-04-20T02:13:40.784" v="1" actId="47"/>
        <pc:sldMkLst>
          <pc:docMk/>
          <pc:sldMk cId="3442017521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3DE3C-FB86-484A-8EFD-AD2CEB457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B0E8E-2986-47BC-BDB2-A22972E6D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934F0-34C2-47FF-B53B-77B5168E8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F342C-AB55-4A06-B1CB-3A7F8C95D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8FD68-1141-4279-A25C-86CAC2515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213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35B4B-D90E-4426-A9F7-3B656E88D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DC1892-9E0E-42F6-A722-065E36E639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CC283-64E4-416C-9B79-9D35229C2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3B1BA-5C16-4B82-B6A7-1C64622D2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81CD9-45BC-4BC8-B60A-2A87D4D3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8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6DC741-7494-43E8-A01C-357AF837D4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AD9C8E-0937-440E-8825-3D8DFF11F9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F9019-FFAC-4897-A35F-9B755BB5D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A56A2-ECF8-423F-942A-4DEA27B07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F9FF2-8A49-4D06-AE4E-559950013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999D6-012D-4950-85EB-716D46197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7C769-CE1E-41F7-A36F-50FD64510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4AAC3-568F-49AB-A47E-E5866DFE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8DA07-8561-42AA-9FF0-4F8492EF3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10C80-4DB2-4EF5-BA28-917453BD8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0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0A06E-FDB9-47D8-8607-615A9B1DF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F03DC-B31A-4598-84CF-6A3DE2BB0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E5C0E3-C4F6-4CDF-8EEF-7C95C8598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32AE1-43F8-4BE9-9A57-8C9E4D5E0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90ABA-1087-4908-A326-4EE6D62E4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05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857E1-9C96-47A0-A7B4-DFB492DF2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4191C-EC84-4AFA-B7F3-D6C68BC947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91DB5D-9017-4B53-9B42-EF2E4ACEC6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8AA38B-DF22-4244-8C60-42ED7F0AE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42A97A-41CC-4886-AEDA-A18E99F86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05A4F3-522E-4F03-B63C-09C432559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0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5B61A-DEB3-4819-9EA7-291951D24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249D7-292D-4851-AAA7-F351B4D87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6203E2-1BF9-47EA-AF0A-189C77CE2B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A32381-F737-40F8-A8D8-5920D52F2A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F9C510-D01E-43DC-B67E-A3F790D68A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9CD721-07F6-4C44-910D-2418475B8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C2C0B8-ED59-4E39-BBCF-B2D663AEC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D4B46F-7B30-4EBC-9613-D13BE9906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77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FE0A6-5EC7-43ED-998C-62E60025B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C625EC-29BE-40F6-B5FF-3971D550F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D22BAD-9991-4F32-B45A-3C4DA620A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462258-0CDC-45E1-B5F1-6E24A37CA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56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EE9FD6-3050-4C93-9F66-41793B190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B286AE-14AA-4475-90D9-C523CD320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22ED0-058E-41E3-A83B-B06661BF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98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29C70-51FD-46DF-B1CE-32FE6EAFE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43541-12C3-43C8-8365-617C4A876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7D9866-F942-4F08-8B83-27FF0E45F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3ED81-59D7-4042-88D9-FAB10978A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BFA933-D5AB-451C-AEDB-A24B75F55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FA13C-0202-4E42-AB92-13CCDE3E1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0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3D921-EEF3-4E7F-83A8-529B6FE17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971E1C-7546-438C-8857-5916502526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1FF13D-E35F-4681-B6CA-105E3D96C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60C902-1E69-454A-B8DD-DD947DD24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D4F888-5E1C-4BE1-A08B-75E7A96F1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2931AA-5139-4784-9520-293E3362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02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415FCC-A0C7-453E-AD82-3131E0911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C07726-96BD-44E8-98B3-AB5671A01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8B45B-9382-43BC-9D68-4E1D3F6C73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5D17B-ADF5-4118-9ED9-862ECF95D2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9E5B5-A0A7-4066-AB03-AF1B5DC9C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95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nnoniteusa.org/welcoming-everybody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BFA65833-9908-476A-9489-BD13D365C8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604947"/>
            <a:ext cx="10905066" cy="209922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EDAAB55-34C4-49C4-8423-0CE603172476}"/>
              </a:ext>
            </a:extLst>
          </p:cNvPr>
          <p:cNvSpPr txBox="1"/>
          <p:nvPr/>
        </p:nvSpPr>
        <p:spPr>
          <a:xfrm>
            <a:off x="1192763" y="4184232"/>
            <a:ext cx="980647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2A2A2A"/>
                </a:solidFill>
                <a:latin typeface="Roboto" panose="02000000000000000000" pitchFamily="2" charset="0"/>
              </a:rPr>
              <a:t>R</a:t>
            </a:r>
            <a:r>
              <a:rPr lang="en-US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esources, prayers and ways to make church more welcoming </a:t>
            </a:r>
          </a:p>
          <a:p>
            <a:pPr algn="ctr"/>
            <a:r>
              <a:rPr lang="en-US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and accessible to people with disabilities. </a:t>
            </a:r>
          </a:p>
          <a:p>
            <a:pPr algn="ctr"/>
            <a:r>
              <a:rPr lang="en-US" sz="3600" dirty="0">
                <a:solidFill>
                  <a:srgbClr val="8D1AB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mennoniteusa.org/welcoming-everybody</a:t>
            </a:r>
            <a:r>
              <a:rPr lang="en-US" sz="36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br>
              <a:rPr lang="en-US" sz="18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363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Camille Dager</dc:creator>
  <cp:lastModifiedBy>Camille Dager</cp:lastModifiedBy>
  <cp:revision>1</cp:revision>
  <dcterms:created xsi:type="dcterms:W3CDTF">2022-04-19T21:36:56Z</dcterms:created>
  <dcterms:modified xsi:type="dcterms:W3CDTF">2022-04-20T02:13:44Z</dcterms:modified>
</cp:coreProperties>
</file>