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emi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Dager" userId="768c8502-5132-4ccf-bba6-2b7d03c3a09b" providerId="ADAL" clId="{90B339AD-990B-44DB-BEE1-BB577511F47E}"/>
    <pc:docChg chg="modSld">
      <pc:chgData name="Camille Dager" userId="768c8502-5132-4ccf-bba6-2b7d03c3a09b" providerId="ADAL" clId="{90B339AD-990B-44DB-BEE1-BB577511F47E}" dt="2023-01-25T02:55:06.397" v="9" actId="122"/>
      <pc:docMkLst>
        <pc:docMk/>
      </pc:docMkLst>
      <pc:sldChg chg="modSp mod">
        <pc:chgData name="Camille Dager" userId="768c8502-5132-4ccf-bba6-2b7d03c3a09b" providerId="ADAL" clId="{90B339AD-990B-44DB-BEE1-BB577511F47E}" dt="2023-01-25T02:55:06.397" v="9" actId="122"/>
        <pc:sldMkLst>
          <pc:docMk/>
          <pc:sldMk cId="0" sldId="256"/>
        </pc:sldMkLst>
        <pc:spChg chg="mod">
          <ac:chgData name="Camille Dager" userId="768c8502-5132-4ccf-bba6-2b7d03c3a09b" providerId="ADAL" clId="{90B339AD-990B-44DB-BEE1-BB577511F47E}" dt="2023-01-25T02:55:06.397" v="9" actId="122"/>
          <ac:spMkLst>
            <pc:docMk/>
            <pc:sldMk cId="0" sldId="256"/>
            <ac:spMk id="8" creationId="{00000000-0000-0000-0000-000000000000}"/>
          </ac:spMkLst>
        </pc:spChg>
        <pc:grpChg chg="mod">
          <ac:chgData name="Camille Dager" userId="768c8502-5132-4ccf-bba6-2b7d03c3a09b" providerId="ADAL" clId="{90B339AD-990B-44DB-BEE1-BB577511F47E}" dt="2023-01-25T02:52:57.259" v="3" actId="1076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Camille Dager" userId="768c8502-5132-4ccf-bba6-2b7d03c3a09b" providerId="ADAL" clId="{90B339AD-990B-44DB-BEE1-BB577511F47E}" dt="2023-01-25T02:52:52.809" v="2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-14909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6626" y="-14909"/>
            <a:ext cx="6553200" cy="10287000"/>
            <a:chOff x="0" y="0"/>
            <a:chExt cx="2260478" cy="35629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0478" cy="3562983"/>
            </a:xfrm>
            <a:custGeom>
              <a:avLst/>
              <a:gdLst/>
              <a:ahLst/>
              <a:cxnLst/>
              <a:rect l="l" t="t" r="r" b="b"/>
              <a:pathLst>
                <a:path w="2260478" h="3562983">
                  <a:moveTo>
                    <a:pt x="0" y="0"/>
                  </a:moveTo>
                  <a:lnTo>
                    <a:pt x="2260478" y="0"/>
                  </a:lnTo>
                  <a:lnTo>
                    <a:pt x="2260478" y="3562983"/>
                  </a:lnTo>
                  <a:lnTo>
                    <a:pt x="0" y="3562983"/>
                  </a:lnTo>
                  <a:close/>
                </a:path>
              </a:pathLst>
            </a:custGeom>
            <a:solidFill>
              <a:srgbClr val="2D57A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3786" y="0"/>
            <a:ext cx="4034863" cy="39721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8966" y="7793103"/>
            <a:ext cx="3164502" cy="17866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8910" y="3154760"/>
            <a:ext cx="4904616" cy="415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Open Sauce SemiBold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Open Sauce SemiBold"/>
              </a:rPr>
              <a:t>Kansas City, Mo.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4B33A"/>
                </a:solidFill>
                <a:latin typeface="Open Sauce SemiBold"/>
              </a:rPr>
              <a:t>July 3-6</a:t>
            </a:r>
          </a:p>
          <a:p>
            <a:pPr algn="ctr">
              <a:lnSpc>
                <a:spcPts val="2800"/>
              </a:lnSpc>
            </a:pPr>
            <a:endParaRPr lang="en-US" sz="3600" dirty="0">
              <a:solidFill>
                <a:srgbClr val="E4B33A"/>
              </a:solidFill>
              <a:latin typeface="Open Sauce Semi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Open Sauce SemiBold"/>
              </a:rPr>
              <a:t>Youth &amp; Young Adult Climate Summit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4B33A"/>
                </a:solidFill>
                <a:latin typeface="Open Sauce SemiBold"/>
              </a:rPr>
              <a:t>July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86800" y="876300"/>
            <a:ext cx="8115300" cy="1455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Open Sauce SemiBold" panose="020B0604020202020204" charset="0"/>
              </a:rPr>
              <a:t>Registration opens March 1 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Open Sauce SemiBold" panose="020B0604020202020204" charset="0"/>
              </a:rPr>
              <a:t>convention.mennoniteusa.org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Sauce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Goals</dc:title>
  <cp:lastModifiedBy>Camille Dager</cp:lastModifiedBy>
  <cp:revision>1</cp:revision>
  <dcterms:created xsi:type="dcterms:W3CDTF">2006-08-16T00:00:00Z</dcterms:created>
  <dcterms:modified xsi:type="dcterms:W3CDTF">2023-01-25T02:55:11Z</dcterms:modified>
  <dc:identifier>DAFYohK4YSk</dc:identifier>
</cp:coreProperties>
</file>