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emi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30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Dager" userId="768c8502-5132-4ccf-bba6-2b7d03c3a09b" providerId="ADAL" clId="{90B339AD-990B-44DB-BEE1-BB577511F47E}"/>
    <pc:docChg chg="modSld">
      <pc:chgData name="Camille Dager" userId="768c8502-5132-4ccf-bba6-2b7d03c3a09b" providerId="ADAL" clId="{90B339AD-990B-44DB-BEE1-BB577511F47E}" dt="2023-01-25T02:55:06.397" v="9" actId="122"/>
      <pc:docMkLst>
        <pc:docMk/>
      </pc:docMkLst>
      <pc:sldChg chg="modSp mod">
        <pc:chgData name="Camille Dager" userId="768c8502-5132-4ccf-bba6-2b7d03c3a09b" providerId="ADAL" clId="{90B339AD-990B-44DB-BEE1-BB577511F47E}" dt="2023-01-25T02:55:06.397" v="9" actId="122"/>
        <pc:sldMkLst>
          <pc:docMk/>
          <pc:sldMk cId="0" sldId="256"/>
        </pc:sldMkLst>
        <pc:spChg chg="mod">
          <ac:chgData name="Camille Dager" userId="768c8502-5132-4ccf-bba6-2b7d03c3a09b" providerId="ADAL" clId="{90B339AD-990B-44DB-BEE1-BB577511F47E}" dt="2023-01-25T02:55:06.397" v="9" actId="122"/>
          <ac:spMkLst>
            <pc:docMk/>
            <pc:sldMk cId="0" sldId="256"/>
            <ac:spMk id="8" creationId="{00000000-0000-0000-0000-000000000000}"/>
          </ac:spMkLst>
        </pc:spChg>
        <pc:grpChg chg="mod">
          <ac:chgData name="Camille Dager" userId="768c8502-5132-4ccf-bba6-2b7d03c3a09b" providerId="ADAL" clId="{90B339AD-990B-44DB-BEE1-BB577511F47E}" dt="2023-01-25T02:52:57.259" v="3" actId="1076"/>
          <ac:grpSpMkLst>
            <pc:docMk/>
            <pc:sldMk cId="0" sldId="256"/>
            <ac:grpSpMk id="3" creationId="{00000000-0000-0000-0000-000000000000}"/>
          </ac:grpSpMkLst>
        </pc:grpChg>
        <pc:picChg chg="mod">
          <ac:chgData name="Camille Dager" userId="768c8502-5132-4ccf-bba6-2b7d03c3a09b" providerId="ADAL" clId="{90B339AD-990B-44DB-BEE1-BB577511F47E}" dt="2023-01-25T02:52:52.809" v="2" actId="1076"/>
          <ac:picMkLst>
            <pc:docMk/>
            <pc:sldMk cId="0" sldId="256"/>
            <ac:picMk id="2" creationId="{00000000-0000-0000-0000-000000000000}"/>
          </ac:picMkLst>
        </pc:picChg>
      </pc:sldChg>
    </pc:docChg>
  </pc:docChgLst>
  <pc:docChgLst>
    <pc:chgData name="Christle Hain" userId="1091e24b-5daa-447b-a97c-fd4b6df48615" providerId="ADAL" clId="{ADC29C4A-272D-47A9-A51D-849A07DCEA15}"/>
    <pc:docChg chg="modSld">
      <pc:chgData name="Christle Hain" userId="1091e24b-5daa-447b-a97c-fd4b6df48615" providerId="ADAL" clId="{ADC29C4A-272D-47A9-A51D-849A07DCEA15}" dt="2023-04-25T18:04:19.678" v="42" actId="1076"/>
      <pc:docMkLst>
        <pc:docMk/>
      </pc:docMkLst>
      <pc:sldChg chg="modSp mod">
        <pc:chgData name="Christle Hain" userId="1091e24b-5daa-447b-a97c-fd4b6df48615" providerId="ADAL" clId="{ADC29C4A-272D-47A9-A51D-849A07DCEA15}" dt="2023-04-25T18:04:19.678" v="42" actId="1076"/>
        <pc:sldMkLst>
          <pc:docMk/>
          <pc:sldMk cId="0" sldId="256"/>
        </pc:sldMkLst>
        <pc:spChg chg="mod">
          <ac:chgData name="Christle Hain" userId="1091e24b-5daa-447b-a97c-fd4b6df48615" providerId="ADAL" clId="{ADC29C4A-272D-47A9-A51D-849A07DCEA15}" dt="2023-04-25T18:04:19.678" v="42" actId="1076"/>
          <ac:spMkLst>
            <pc:docMk/>
            <pc:sldMk cId="0" sldId="256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786" b="7786"/>
          <a:stretch>
            <a:fillRect/>
          </a:stretch>
        </p:blipFill>
        <p:spPr>
          <a:xfrm>
            <a:off x="0" y="-14909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6626" y="-14909"/>
            <a:ext cx="6553200" cy="10287000"/>
            <a:chOff x="0" y="0"/>
            <a:chExt cx="2260478" cy="35629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60478" cy="3562983"/>
            </a:xfrm>
            <a:custGeom>
              <a:avLst/>
              <a:gdLst/>
              <a:ahLst/>
              <a:cxnLst/>
              <a:rect l="l" t="t" r="r" b="b"/>
              <a:pathLst>
                <a:path w="2260478" h="3562983">
                  <a:moveTo>
                    <a:pt x="0" y="0"/>
                  </a:moveTo>
                  <a:lnTo>
                    <a:pt x="2260478" y="0"/>
                  </a:lnTo>
                  <a:lnTo>
                    <a:pt x="2260478" y="3562983"/>
                  </a:lnTo>
                  <a:lnTo>
                    <a:pt x="0" y="3562983"/>
                  </a:lnTo>
                  <a:close/>
                </a:path>
              </a:pathLst>
            </a:custGeom>
            <a:solidFill>
              <a:srgbClr val="2D57A3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3786" y="0"/>
            <a:ext cx="4034863" cy="39721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58966" y="7793103"/>
            <a:ext cx="3164502" cy="178662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888910" y="3154760"/>
            <a:ext cx="4904616" cy="4156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Open Sauce SemiBold"/>
              </a:rPr>
              <a:t> 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Open Sauce SemiBold"/>
              </a:rPr>
              <a:t>Kansas City, Mo.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E4B33A"/>
                </a:solidFill>
                <a:latin typeface="Open Sauce SemiBold"/>
              </a:rPr>
              <a:t>July 3-6</a:t>
            </a:r>
          </a:p>
          <a:p>
            <a:pPr algn="ctr">
              <a:lnSpc>
                <a:spcPts val="2800"/>
              </a:lnSpc>
            </a:pPr>
            <a:endParaRPr lang="en-US" sz="3600" dirty="0">
              <a:solidFill>
                <a:srgbClr val="E4B33A"/>
              </a:solidFill>
              <a:latin typeface="Open Sauce SemiBold"/>
            </a:endParaRP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FFFFFF"/>
                </a:solidFill>
                <a:latin typeface="Open Sauce SemiBold"/>
              </a:rPr>
              <a:t>Youth &amp; Young Adult Climate Summit </a:t>
            </a:r>
          </a:p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E4B33A"/>
                </a:solidFill>
                <a:latin typeface="Open Sauce SemiBold"/>
              </a:rPr>
              <a:t>July 7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686800" y="723900"/>
            <a:ext cx="8115300" cy="2204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Open Sauce SemiBold" panose="020B0604020202020204" charset="0"/>
              </a:rPr>
              <a:t>Early bird registration 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Open Sauce SemiBold" panose="020B0604020202020204" charset="0"/>
              </a:rPr>
              <a:t>ends </a:t>
            </a:r>
            <a:r>
              <a:rPr lang="en-US" sz="4200" b="1" dirty="0">
                <a:solidFill>
                  <a:srgbClr val="FFFFFF"/>
                </a:solidFill>
                <a:latin typeface="Open Sauce SemiBold" panose="020B0604020202020204" charset="0"/>
              </a:rPr>
              <a:t>May 14!</a:t>
            </a:r>
          </a:p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Open Sauce SemiBold" panose="020B0604020202020204" charset="0"/>
              </a:rPr>
              <a:t>convention.mennoniteusa.org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28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Open Sauce SemiBold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Development Goals</dc:title>
  <cp:lastModifiedBy>Christle Hain</cp:lastModifiedBy>
  <cp:revision>1</cp:revision>
  <dcterms:created xsi:type="dcterms:W3CDTF">2006-08-16T00:00:00Z</dcterms:created>
  <dcterms:modified xsi:type="dcterms:W3CDTF">2023-04-25T18:04:26Z</dcterms:modified>
  <dc:identifier>DAFYohK4YSk</dc:identifier>
</cp:coreProperties>
</file>