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F6315-6A31-469C-B710-E0D717B45E22}" v="4" dt="2023-08-21T21:48:35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le Hain" userId="1091e24b-5daa-447b-a97c-fd4b6df48615" providerId="ADAL" clId="{2B2F6315-6A31-469C-B710-E0D717B45E22}"/>
    <pc:docChg chg="undo custSel addSld delSld modSld">
      <pc:chgData name="Christle Hain" userId="1091e24b-5daa-447b-a97c-fd4b6df48615" providerId="ADAL" clId="{2B2F6315-6A31-469C-B710-E0D717B45E22}" dt="2023-08-21T21:49:59.980" v="133" actId="1076"/>
      <pc:docMkLst>
        <pc:docMk/>
      </pc:docMkLst>
      <pc:sldChg chg="addSp delSp modSp new mod setBg">
        <pc:chgData name="Christle Hain" userId="1091e24b-5daa-447b-a97c-fd4b6df48615" providerId="ADAL" clId="{2B2F6315-6A31-469C-B710-E0D717B45E22}" dt="2023-08-21T21:49:59.980" v="133" actId="1076"/>
        <pc:sldMkLst>
          <pc:docMk/>
          <pc:sldMk cId="346927115" sldId="256"/>
        </pc:sldMkLst>
        <pc:spChg chg="mod ord">
          <ac:chgData name="Christle Hain" userId="1091e24b-5daa-447b-a97c-fd4b6df48615" providerId="ADAL" clId="{2B2F6315-6A31-469C-B710-E0D717B45E22}" dt="2023-08-21T21:48:15.605" v="76" actId="1076"/>
          <ac:spMkLst>
            <pc:docMk/>
            <pc:sldMk cId="346927115" sldId="256"/>
            <ac:spMk id="2" creationId="{3BCE359F-399E-EBF3-3442-ECA7B1F946CD}"/>
          </ac:spMkLst>
        </pc:spChg>
        <pc:spChg chg="del">
          <ac:chgData name="Christle Hain" userId="1091e24b-5daa-447b-a97c-fd4b6df48615" providerId="ADAL" clId="{2B2F6315-6A31-469C-B710-E0D717B45E22}" dt="2023-08-21T21:31:33.289" v="40" actId="478"/>
          <ac:spMkLst>
            <pc:docMk/>
            <pc:sldMk cId="346927115" sldId="256"/>
            <ac:spMk id="3" creationId="{76AB0CCB-4DF6-BBC0-E9D3-E93597549288}"/>
          </ac:spMkLst>
        </pc:spChg>
        <pc:spChg chg="add del">
          <ac:chgData name="Christle Hain" userId="1091e24b-5daa-447b-a97c-fd4b6df48615" providerId="ADAL" clId="{2B2F6315-6A31-469C-B710-E0D717B45E22}" dt="2023-08-21T21:35:38.315" v="42" actId="22"/>
          <ac:spMkLst>
            <pc:docMk/>
            <pc:sldMk cId="346927115" sldId="256"/>
            <ac:spMk id="5" creationId="{DB663002-6576-502E-6E26-C47124D43826}"/>
          </ac:spMkLst>
        </pc:spChg>
        <pc:spChg chg="add del">
          <ac:chgData name="Christle Hain" userId="1091e24b-5daa-447b-a97c-fd4b6df48615" providerId="ADAL" clId="{2B2F6315-6A31-469C-B710-E0D717B45E22}" dt="2023-08-21T21:36:13.468" v="44" actId="22"/>
          <ac:spMkLst>
            <pc:docMk/>
            <pc:sldMk cId="346927115" sldId="256"/>
            <ac:spMk id="7" creationId="{74BBEBA2-6BC5-DAC3-1738-E416AD518FFA}"/>
          </ac:spMkLst>
        </pc:spChg>
        <pc:spChg chg="add del">
          <ac:chgData name="Christle Hain" userId="1091e24b-5daa-447b-a97c-fd4b6df48615" providerId="ADAL" clId="{2B2F6315-6A31-469C-B710-E0D717B45E22}" dt="2023-08-21T21:40:36.599" v="46" actId="22"/>
          <ac:spMkLst>
            <pc:docMk/>
            <pc:sldMk cId="346927115" sldId="256"/>
            <ac:spMk id="9" creationId="{60B038C4-30D0-509C-CB59-1DE9901D1848}"/>
          </ac:spMkLst>
        </pc:spChg>
        <pc:spChg chg="add">
          <ac:chgData name="Christle Hain" userId="1091e24b-5daa-447b-a97c-fd4b6df48615" providerId="ADAL" clId="{2B2F6315-6A31-469C-B710-E0D717B45E22}" dt="2023-08-21T21:44:10.309" v="50" actId="26606"/>
          <ac:spMkLst>
            <pc:docMk/>
            <pc:sldMk cId="346927115" sldId="256"/>
            <ac:spMk id="16" creationId="{E91DC736-0EF8-4F87-9146-EBF1D2EE4D3D}"/>
          </ac:spMkLst>
        </pc:spChg>
        <pc:spChg chg="add">
          <ac:chgData name="Christle Hain" userId="1091e24b-5daa-447b-a97c-fd4b6df48615" providerId="ADAL" clId="{2B2F6315-6A31-469C-B710-E0D717B45E22}" dt="2023-08-21T21:44:10.309" v="50" actId="26606"/>
          <ac:spMkLst>
            <pc:docMk/>
            <pc:sldMk cId="346927115" sldId="256"/>
            <ac:spMk id="18" creationId="{097CD68E-23E3-4007-8847-CD0944C4F7BE}"/>
          </ac:spMkLst>
        </pc:spChg>
        <pc:spChg chg="add">
          <ac:chgData name="Christle Hain" userId="1091e24b-5daa-447b-a97c-fd4b6df48615" providerId="ADAL" clId="{2B2F6315-6A31-469C-B710-E0D717B45E22}" dt="2023-08-21T21:44:10.309" v="50" actId="26606"/>
          <ac:spMkLst>
            <pc:docMk/>
            <pc:sldMk cId="346927115" sldId="256"/>
            <ac:spMk id="20" creationId="{AF2F604E-43BE-4DC3-B983-E071523364F8}"/>
          </ac:spMkLst>
        </pc:spChg>
        <pc:spChg chg="add mod">
          <ac:chgData name="Christle Hain" userId="1091e24b-5daa-447b-a97c-fd4b6df48615" providerId="ADAL" clId="{2B2F6315-6A31-469C-B710-E0D717B45E22}" dt="2023-08-21T21:49:59.980" v="133" actId="1076"/>
          <ac:spMkLst>
            <pc:docMk/>
            <pc:sldMk cId="346927115" sldId="256"/>
            <ac:spMk id="21" creationId="{FBB1E437-D6D8-8BFB-3C36-D81A89A8EE45}"/>
          </ac:spMkLst>
        </pc:spChg>
        <pc:spChg chg="add">
          <ac:chgData name="Christle Hain" userId="1091e24b-5daa-447b-a97c-fd4b6df48615" providerId="ADAL" clId="{2B2F6315-6A31-469C-B710-E0D717B45E22}" dt="2023-08-21T21:44:10.309" v="50" actId="26606"/>
          <ac:spMkLst>
            <pc:docMk/>
            <pc:sldMk cId="346927115" sldId="256"/>
            <ac:spMk id="22" creationId="{08C9B587-E65E-4B52-B37C-ABEBB6E87928}"/>
          </ac:spMkLst>
        </pc:spChg>
        <pc:graphicFrameChg chg="add del">
          <ac:chgData name="Christle Hain" userId="1091e24b-5daa-447b-a97c-fd4b6df48615" providerId="ADAL" clId="{2B2F6315-6A31-469C-B710-E0D717B45E22}" dt="2023-08-21T21:46:33.744" v="62" actId="478"/>
          <ac:graphicFrameMkLst>
            <pc:docMk/>
            <pc:sldMk cId="346927115" sldId="256"/>
            <ac:graphicFrameMk id="12" creationId="{10B5DA88-7572-F515-02D7-8C5ECDEA98CB}"/>
          </ac:graphicFrameMkLst>
        </pc:graphicFrameChg>
        <pc:graphicFrameChg chg="add del">
          <ac:chgData name="Christle Hain" userId="1091e24b-5daa-447b-a97c-fd4b6df48615" providerId="ADAL" clId="{2B2F6315-6A31-469C-B710-E0D717B45E22}" dt="2023-08-21T21:46:22.989" v="61" actId="478"/>
          <ac:graphicFrameMkLst>
            <pc:docMk/>
            <pc:sldMk cId="346927115" sldId="256"/>
            <ac:graphicFrameMk id="13" creationId="{5B9BB7F3-7873-0587-A2CD-ACA56CAE5150}"/>
          </ac:graphicFrameMkLst>
        </pc:graphicFrameChg>
        <pc:picChg chg="add mod">
          <ac:chgData name="Christle Hain" userId="1091e24b-5daa-447b-a97c-fd4b6df48615" providerId="ADAL" clId="{2B2F6315-6A31-469C-B710-E0D717B45E22}" dt="2023-08-21T21:44:10.309" v="50" actId="26606"/>
          <ac:picMkLst>
            <pc:docMk/>
            <pc:sldMk cId="346927115" sldId="256"/>
            <ac:picMk id="11" creationId="{E6DE372D-247D-5724-DBF8-29DF4D201131}"/>
          </ac:picMkLst>
        </pc:picChg>
        <pc:picChg chg="add mod">
          <ac:chgData name="Christle Hain" userId="1091e24b-5daa-447b-a97c-fd4b6df48615" providerId="ADAL" clId="{2B2F6315-6A31-469C-B710-E0D717B45E22}" dt="2023-08-21T21:47:09.215" v="69" actId="1076"/>
          <ac:picMkLst>
            <pc:docMk/>
            <pc:sldMk cId="346927115" sldId="256"/>
            <ac:picMk id="15" creationId="{D729D8E7-A53A-8E82-B660-5C668EEB49F6}"/>
          </ac:picMkLst>
        </pc:picChg>
        <pc:picChg chg="add mod">
          <ac:chgData name="Christle Hain" userId="1091e24b-5daa-447b-a97c-fd4b6df48615" providerId="ADAL" clId="{2B2F6315-6A31-469C-B710-E0D717B45E22}" dt="2023-08-21T21:48:22.133" v="77" actId="1076"/>
          <ac:picMkLst>
            <pc:docMk/>
            <pc:sldMk cId="346927115" sldId="256"/>
            <ac:picMk id="19" creationId="{C6B05291-7B2C-CD2B-4298-DBF32FB4228D}"/>
          </ac:picMkLst>
        </pc:picChg>
      </pc:sldChg>
      <pc:sldChg chg="delSp modSp del mod">
        <pc:chgData name="Christle Hain" userId="1091e24b-5daa-447b-a97c-fd4b6df48615" providerId="ADAL" clId="{2B2F6315-6A31-469C-B710-E0D717B45E22}" dt="2023-08-21T21:30:50.139" v="5" actId="2696"/>
        <pc:sldMkLst>
          <pc:docMk/>
          <pc:sldMk cId="812352298" sldId="256"/>
        </pc:sldMkLst>
        <pc:picChg chg="del mod">
          <ac:chgData name="Christle Hain" userId="1091e24b-5daa-447b-a97c-fd4b6df48615" providerId="ADAL" clId="{2B2F6315-6A31-469C-B710-E0D717B45E22}" dt="2023-08-21T21:30:16.284" v="4" actId="478"/>
          <ac:picMkLst>
            <pc:docMk/>
            <pc:sldMk cId="812352298" sldId="256"/>
            <ac:picMk id="5" creationId="{4D2E54A5-3EAC-8F19-6BFC-FE5A1250BF64}"/>
          </ac:picMkLst>
        </pc:picChg>
        <pc:picChg chg="del mod">
          <ac:chgData name="Christle Hain" userId="1091e24b-5daa-447b-a97c-fd4b6df48615" providerId="ADAL" clId="{2B2F6315-6A31-469C-B710-E0D717B45E22}" dt="2023-08-21T21:29:52.559" v="2" actId="478"/>
          <ac:picMkLst>
            <pc:docMk/>
            <pc:sldMk cId="812352298" sldId="256"/>
            <ac:picMk id="7" creationId="{CB1842EB-25CB-AD00-DEA9-F779CF5C5C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ECB8-B261-8583-0C75-2812FE6EE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C4A3E-F199-70FE-53F4-5B8CA3EF9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D2B7C-DCF8-25A9-C852-B78E17B8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17FCD-C6A7-DC12-AF73-D14CC4C5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B77D-B334-1D9E-EF38-79861F21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2CC9-8DD5-47EB-E396-C40E8D4E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13E43-4FAD-90E3-3B0E-2A5D6B49E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A6FDD-CF3B-9A93-C8FA-3D368C32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50996-43F4-E040-29C4-8BD745AC2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0DCD4-9DC4-926C-582A-E12A63F1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0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5CB5B9-C5CE-01A5-79BE-B8414DEA1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B1A44-E1BE-ACB6-6554-F68EAB2B6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74B0E-30E2-B2EB-DD77-D0057E41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6845-3C0E-DA69-ADEB-D1DA3EFB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C586-C76C-A318-53A1-56527566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1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3E43-8D6C-1555-9094-70BEA8C0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A8064-51BE-3E78-9432-E57D431CD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750A0-2E9A-4D77-ABAF-459C1E7B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4709C-CD5B-A22D-B0DB-8DAC4689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220A7-10F2-B6F5-9288-8D42C143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1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7896-8CDF-238E-44A7-5979D9D90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10F41-FA1D-0402-D31E-E6361E4DC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E358B-E8E2-B0E4-9BFC-27EBC9FE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1D8F-94A7-7222-A137-CFBB7444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09343-1CA3-1B2C-958E-6A8A67C3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5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F6F4-6F96-66DC-8380-12A9DF88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FE00-8118-EE7E-2B99-625D2BA70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17E6F-F022-57AD-103A-7232A8279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05FA4-DB20-8301-B3AA-747E9067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28D4C-4A45-799B-B92E-5AE8E751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F06F-EC0E-88D6-DE18-E5A54BAA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8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F541-1EDA-3F40-8872-C48051910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E7222-D48A-C683-2D46-E50F84223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4895D-53D6-F603-65C9-958C3BFDC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3AD9CC-200A-624C-0C12-F3D323574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B01199-7D3A-19CF-4EA6-45A8324BF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407B3-3593-76C6-4478-6E0AE87F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4F859-8C7E-0AAE-0F87-3BC8D5A6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A92D5-FF08-F1DD-DBB2-83D0650A8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3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B76B3-2A9D-A4E3-23E5-67AC4AB5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C3828-6265-8CBA-ED65-1AC95B99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EA7E1-E71B-667A-C661-16D9FF75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386D2-1569-D039-5BDC-61E90756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2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8CFFF-6AB9-0B03-2662-BD4BF509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258E06-9567-992D-19BE-B2E4F965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665F62-965F-8C3C-BA1F-0AED4284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8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5ECA6-B6F7-09EE-DC33-67701BF5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7006C-C83A-4138-779C-1CE824DC1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CC031-2C1F-8981-10B7-1228A356B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03A9F-CA9C-A8A2-5925-0D61435B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70147-39C5-589E-B8F7-8ED6C005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B53F4-823C-E60F-4B38-234F988E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0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5BE9-7231-1608-1B34-B4373E5F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571A9D-D61D-4DFF-63B0-085242F06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67ABD-F620-8946-FD8B-9E8ECC1F2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4659C-FAA4-A51F-8ECC-CD5096182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C2DC5-5C4E-131F-A6A3-9E5F3778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60EEA-4A44-BF32-2CD5-190E731A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5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30D9C6-B8F8-DC86-7E8B-3E2C5B95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3621B-49D4-8FB7-E191-42E014F36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C5EFB-DE6F-39F6-55AB-4C9D1A8B7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30E9-C144-4727-AE32-26DCD27F786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CD0E2-3F11-1710-7AB8-C9132260A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D4518-F8C8-91CA-7B3D-D4E3F9CAD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8242-486A-413C-B3E1-7D4A8752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9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erson and person sitting in the back of a car&#10;&#10;Description automatically generated">
            <a:extLst>
              <a:ext uri="{FF2B5EF4-FFF2-40B4-BE49-F238E27FC236}">
                <a16:creationId xmlns:a16="http://schemas.microsoft.com/office/drawing/2014/main" id="{E6DE372D-247D-5724-DBF8-29DF4D201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956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CE359F-399E-EBF3-3442-ECA7B1F94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309" y="758608"/>
            <a:ext cx="4023360" cy="3204134"/>
          </a:xfrm>
        </p:spPr>
        <p:txBody>
          <a:bodyPr anchor="ctr">
            <a:normAutofit/>
          </a:bodyPr>
          <a:lstStyle/>
          <a:p>
            <a:pPr algn="l"/>
            <a:r>
              <a:rPr lang="en-US" sz="5000" b="1" dirty="0"/>
              <a:t>Engage with the MC USA Archives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A qr code with black dots&#10;&#10;Description automatically generated">
            <a:extLst>
              <a:ext uri="{FF2B5EF4-FFF2-40B4-BE49-F238E27FC236}">
                <a16:creationId xmlns:a16="http://schemas.microsoft.com/office/drawing/2014/main" id="{D729D8E7-A53A-8E82-B660-5C668EEB4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605" y="117902"/>
            <a:ext cx="1615648" cy="1615648"/>
          </a:xfrm>
          <a:prstGeom prst="rect">
            <a:avLst/>
          </a:prstGeom>
        </p:spPr>
      </p:pic>
      <p:pic>
        <p:nvPicPr>
          <p:cNvPr id="19" name="Picture 18" descr="A person smiling at camera&#10;&#10;Description automatically generated">
            <a:extLst>
              <a:ext uri="{FF2B5EF4-FFF2-40B4-BE49-F238E27FC236}">
                <a16:creationId xmlns:a16="http://schemas.microsoft.com/office/drawing/2014/main" id="{C6B05291-7B2C-CD2B-4298-DBF32FB422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29" y="3553765"/>
            <a:ext cx="2335150" cy="233515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BB1E437-D6D8-8BFB-3C36-D81A89A8EE45}"/>
              </a:ext>
            </a:extLst>
          </p:cNvPr>
          <p:cNvSpPr txBox="1"/>
          <p:nvPr/>
        </p:nvSpPr>
        <p:spPr>
          <a:xfrm>
            <a:off x="435309" y="6093259"/>
            <a:ext cx="3667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Olivia Krall, archives coordinator </a:t>
            </a:r>
          </a:p>
        </p:txBody>
      </p:sp>
    </p:spTree>
    <p:extLst>
      <p:ext uri="{BB962C8B-B14F-4D97-AF65-F5344CB8AC3E}">
        <p14:creationId xmlns:p14="http://schemas.microsoft.com/office/powerpoint/2010/main" val="34692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Engage with the MC USA Archives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 with the MC USA Archives</dc:title>
  <dc:creator>Christle Hain</dc:creator>
  <cp:lastModifiedBy>Christle Hain</cp:lastModifiedBy>
  <cp:revision>1</cp:revision>
  <dcterms:created xsi:type="dcterms:W3CDTF">2023-08-18T16:51:54Z</dcterms:created>
  <dcterms:modified xsi:type="dcterms:W3CDTF">2023-08-21T21:50:08Z</dcterms:modified>
</cp:coreProperties>
</file>