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0BDC2-4EAD-4D22-B4A1-1F297389EFF8}" v="1" dt="2023-08-21T14:14:14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le Hain" userId="1091e24b-5daa-447b-a97c-fd4b6df48615" providerId="ADAL" clId="{F630BDC2-4EAD-4D22-B4A1-1F297389EFF8}"/>
    <pc:docChg chg="modSld">
      <pc:chgData name="Christle Hain" userId="1091e24b-5daa-447b-a97c-fd4b6df48615" providerId="ADAL" clId="{F630BDC2-4EAD-4D22-B4A1-1F297389EFF8}" dt="2023-08-21T14:15:07.411" v="9" actId="1076"/>
      <pc:docMkLst>
        <pc:docMk/>
      </pc:docMkLst>
      <pc:sldChg chg="addSp modSp mod">
        <pc:chgData name="Christle Hain" userId="1091e24b-5daa-447b-a97c-fd4b6df48615" providerId="ADAL" clId="{F630BDC2-4EAD-4D22-B4A1-1F297389EFF8}" dt="2023-08-21T14:15:07.411" v="9" actId="1076"/>
        <pc:sldMkLst>
          <pc:docMk/>
          <pc:sldMk cId="1993314290" sldId="256"/>
        </pc:sldMkLst>
        <pc:spChg chg="mod">
          <ac:chgData name="Christle Hain" userId="1091e24b-5daa-447b-a97c-fd4b6df48615" providerId="ADAL" clId="{F630BDC2-4EAD-4D22-B4A1-1F297389EFF8}" dt="2023-08-18T17:18:24.698" v="1" actId="20577"/>
          <ac:spMkLst>
            <pc:docMk/>
            <pc:sldMk cId="1993314290" sldId="256"/>
            <ac:spMk id="3" creationId="{91A72A39-9742-6A83-17EF-D2485D3F1C71}"/>
          </ac:spMkLst>
        </pc:spChg>
        <pc:picChg chg="add mod">
          <ac:chgData name="Christle Hain" userId="1091e24b-5daa-447b-a97c-fd4b6df48615" providerId="ADAL" clId="{F630BDC2-4EAD-4D22-B4A1-1F297389EFF8}" dt="2023-08-21T14:15:07.411" v="9" actId="1076"/>
          <ac:picMkLst>
            <pc:docMk/>
            <pc:sldMk cId="1993314290" sldId="256"/>
            <ac:picMk id="6" creationId="{26A27098-D61B-F5AB-9CF4-5A5981BEA73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2B57-5221-8883-20AA-70F94B116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E5F581-0434-D108-9E3E-27443D751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C693C-EB1A-EF8E-D1D5-08ECA20F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44667-4B5B-B9F6-1099-343CC4386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A294-E827-3DBD-250F-6AB3AEA3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9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50E10-EC7C-33E6-059E-0D711D5A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4F279-1AC5-1C31-3209-CEE625BB6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C871-ADFB-7720-74B6-8B754CB4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85456-89ED-E63E-CB72-48959477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9ACB8-57FF-4197-415D-7AA7A4D5D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69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13EC6-2D5C-39BC-76CC-CE7F1306F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FBE28C-78BB-A2EA-1537-DA31262AF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116E9-C140-BFFF-069D-9468A42A1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14EB3-D951-E95F-C7B9-2242FEB5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78822-E784-91B1-D392-123CFAC87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0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962F-4C7F-1326-828D-96A7D79C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D69C4-9C7B-E591-232D-FE873F47D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F64B3-1A83-8182-79D6-CB8C75AC9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CFF87-6CA5-7DFA-EF27-7F056933E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4E443-E22F-B7F5-7571-CA4AC1EC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5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194CA-C348-1E2F-397F-20BFC83E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E72FD-7876-36A9-376C-9A86572F2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98460-057B-4434-78FC-583F51E4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BFFB-B38F-4BC5-7200-59B668D51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74886-7DBF-90DE-5B63-62499301D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01EAB-BD97-2302-ABFC-366445ED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F872E-49F4-F638-C2D7-D4AE098E0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8BF2A-7354-4073-C535-6BEB3D55F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86923-24DA-351B-0892-00BED1CB2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13DC1-2C11-DB91-FE1F-49DD98A0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2642C-247A-639C-B8E9-055786F9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7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BB2D2-EA05-A150-E305-9523FDCA4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1F8A38-7406-185D-2B86-16EFABC49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EB24B-92FE-1B20-1BA6-816AB32F5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3EEB5-0A41-3746-79D2-A16D94966D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54F613-4C36-C1CB-7E69-307396353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64011-A414-62ED-02A1-8173180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96DEC-57BE-F97E-409E-72A44F690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17C880-E6F9-52BB-E1EB-AA7213001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8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7387F-00B0-B07A-F450-EFE386011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18E1A1-663E-443E-4D44-28CA37714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96C00-AC9E-3080-6D15-038C9E3D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09D9D9-C72F-9157-3EE8-77DD9D08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4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B1CD96-A191-9CF3-6CC6-99F026A3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538722-CFC6-D80F-B1D3-1E1399936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98B60-41DA-6380-25FC-826A8168A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C6FFD-A16B-29BD-E049-2B7A953F1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AA59D-4278-9065-D8D7-57CCE364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FCE36E-98BB-AE70-049B-0D3E2D052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EB5879-5372-358A-72CC-48217BDE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2101F-16D8-54E4-F4FB-331DEBF4E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AEBAE-6666-2355-55DA-8680E722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FF3AD-7F81-9DA0-5310-FF47CEB38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4EA92A-0A10-7262-E744-59EF96FF45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412B2-4F0E-98A3-E8C9-E709E2EC4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3567E-5CB2-E2F7-D210-AFFE6299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29E6B-E63F-77CD-016E-6B42C4B2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448624-A5B3-E9CF-F83E-A4241B93A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0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83A12-56F9-5865-508D-70821809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89769-29FF-45D1-FBAC-2FC2659C4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252E1-DA3F-8A5B-28F2-1168F7F24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9291D-EF57-4057-A5C0-3E640BBDC601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6F951-FDA7-7061-B6A8-93AEEE848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C3A69-F184-C339-B8A6-72CE57BEC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4ADF6-489C-4101-ABCF-016AE615F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4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6C55DD-95E9-4D4A-18D2-13A33887B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6" t="3570" r="9799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FFD802-0423-B68C-6F8B-CDD1CD464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b="1" dirty="0">
                <a:effectLst/>
                <a:latin typeface="Roboto" panose="02000000000000000000" pitchFamily="2" charset="0"/>
              </a:rPr>
              <a:t>MC USA youth invited to participate in energy challenge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A72A39-9742-6A83-17EF-D2485D3F1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1800" b="0" i="0" dirty="0">
                <a:effectLst/>
                <a:latin typeface="Roboto" panose="02000000000000000000" pitchFamily="2" charset="0"/>
              </a:rPr>
              <a:t>The deadline to register is        </a:t>
            </a:r>
            <a:r>
              <a:rPr lang="en-US" sz="1800" b="1" i="0" dirty="0">
                <a:effectLst/>
                <a:latin typeface="Roboto" panose="02000000000000000000" pitchFamily="2" charset="0"/>
              </a:rPr>
              <a:t>October 15, 2023.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128903-513F-7155-B7A3-DBD396CD2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19" y="267487"/>
            <a:ext cx="1709752" cy="17097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5B6CB1-9715-1F80-275E-F305B52C93F9}"/>
              </a:ext>
            </a:extLst>
          </p:cNvPr>
          <p:cNvSpPr txBox="1"/>
          <p:nvPr/>
        </p:nvSpPr>
        <p:spPr>
          <a:xfrm>
            <a:off x="9364805" y="2152650"/>
            <a:ext cx="3019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Register here!</a:t>
            </a:r>
          </a:p>
        </p:txBody>
      </p:sp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6A27098-D61B-F5AB-9CF4-5A5981BEA7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80" y="5686894"/>
            <a:ext cx="3167816" cy="78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31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MC USA youth invited to participate in energy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 USA youth invited to participate in energy challenge</dc:title>
  <dc:creator>Christle Hain</dc:creator>
  <cp:lastModifiedBy>Christle Hain</cp:lastModifiedBy>
  <cp:revision>1</cp:revision>
  <dcterms:created xsi:type="dcterms:W3CDTF">2023-08-16T15:42:12Z</dcterms:created>
  <dcterms:modified xsi:type="dcterms:W3CDTF">2023-08-21T14:15:13Z</dcterms:modified>
</cp:coreProperties>
</file>